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AD2C-A39A-4C2B-A5AD-7BB0EC8A5AE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CA21-6D9B-49C8-BD21-67E8B6DE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71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AD2C-A39A-4C2B-A5AD-7BB0EC8A5AE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CA21-6D9B-49C8-BD21-67E8B6DE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83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AD2C-A39A-4C2B-A5AD-7BB0EC8A5AE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CA21-6D9B-49C8-BD21-67E8B6DE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9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AD2C-A39A-4C2B-A5AD-7BB0EC8A5AE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CA21-6D9B-49C8-BD21-67E8B6DE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13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AD2C-A39A-4C2B-A5AD-7BB0EC8A5AE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CA21-6D9B-49C8-BD21-67E8B6DE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8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AD2C-A39A-4C2B-A5AD-7BB0EC8A5AE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CA21-6D9B-49C8-BD21-67E8B6DE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2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AD2C-A39A-4C2B-A5AD-7BB0EC8A5AE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CA21-6D9B-49C8-BD21-67E8B6DE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6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AD2C-A39A-4C2B-A5AD-7BB0EC8A5AE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CA21-6D9B-49C8-BD21-67E8B6DE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AD2C-A39A-4C2B-A5AD-7BB0EC8A5AE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CA21-6D9B-49C8-BD21-67E8B6DE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4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AD2C-A39A-4C2B-A5AD-7BB0EC8A5AE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CA21-6D9B-49C8-BD21-67E8B6DE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9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AD2C-A39A-4C2B-A5AD-7BB0EC8A5AE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CA21-6D9B-49C8-BD21-67E8B6DE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4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5AD2C-A39A-4C2B-A5AD-7BB0EC8A5AE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7CA21-6D9B-49C8-BD21-67E8B6DE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3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Ericson.robyn@cusd80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BRokcOIA60" TargetMode="External"/><Relationship Id="rId2" Type="http://schemas.openxmlformats.org/officeDocument/2006/relationships/hyperlink" Target="https://www.youtube.com/watch?v=PTxoFSqIrf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yvw8WtSKmZw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GjhBvcgO6w" TargetMode="External"/><Relationship Id="rId2" Type="http://schemas.openxmlformats.org/officeDocument/2006/relationships/hyperlink" Target="https://www.youtube.com/watch?v=jVk4VoWeVE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6qfwfmyVymg" TargetMode="External"/><Relationship Id="rId5" Type="http://schemas.openxmlformats.org/officeDocument/2006/relationships/hyperlink" Target="https://www.youtube.com/watch?v=NgR7ZUDMS7M" TargetMode="External"/><Relationship Id="rId4" Type="http://schemas.openxmlformats.org/officeDocument/2006/relationships/hyperlink" Target="https://www.youtube.com/watch?v=3HDUOkiQqv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Track and Field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Throwing Introduction &amp; Safety</a:t>
            </a:r>
          </a:p>
          <a:p>
            <a:r>
              <a:rPr lang="en-US" dirty="0" smtClean="0"/>
              <a:t>Coach Ericson</a:t>
            </a:r>
          </a:p>
          <a:p>
            <a:r>
              <a:rPr lang="en-US" dirty="0" smtClean="0"/>
              <a:t>Ericson.Robyn@cusd80.com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159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Ericson.robyn@cusd80.com</a:t>
            </a:r>
            <a:r>
              <a:rPr lang="en-US" dirty="0" smtClean="0"/>
              <a:t> if you miss practice please let me know.  Letting me know beforehand would be the best option. </a:t>
            </a:r>
          </a:p>
          <a:p>
            <a:pPr marL="0" indent="0">
              <a:buNone/>
            </a:pPr>
            <a:r>
              <a:rPr lang="en-US" dirty="0" smtClean="0"/>
              <a:t>Remind account just for throwers</a:t>
            </a:r>
          </a:p>
          <a:p>
            <a:pPr marL="0" indent="0">
              <a:buNone/>
            </a:pPr>
            <a:r>
              <a:rPr lang="en-US" dirty="0" smtClean="0"/>
              <a:t>We will host 3 track meets- 1 @ CHS, 1 @ Bogle, 1 @ Andersen that have to be staffed by ACP.  We like to have parent volunteers since they’re already here to see you.  A sign up genius is on the track website.  For throwing we will need 2 adults and 2 student helpers at each event.  Please, Please ask your parents to volunteer. If we do not get enough volunteers then our athletes work the event while participating.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28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27083"/>
            <a:ext cx="10515600" cy="1325563"/>
          </a:xfrm>
        </p:spPr>
        <p:txBody>
          <a:bodyPr/>
          <a:lstStyle/>
          <a:p>
            <a:r>
              <a:rPr lang="en-US" dirty="0" smtClean="0"/>
              <a:t>Safety!!!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59" y="900714"/>
            <a:ext cx="6571594" cy="5731313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Top Priority is safety</a:t>
            </a:r>
          </a:p>
          <a:p>
            <a:pPr lvl="1"/>
            <a:r>
              <a:rPr lang="en-US" sz="3600" dirty="0" smtClean="0"/>
              <a:t>One person in the throwing cage at a time</a:t>
            </a:r>
          </a:p>
          <a:p>
            <a:pPr lvl="1"/>
            <a:r>
              <a:rPr lang="en-US" sz="3600" dirty="0" smtClean="0"/>
              <a:t>If you are shagging shots or discs you are ALWAYS paying attention.</a:t>
            </a:r>
          </a:p>
          <a:p>
            <a:pPr lvl="1"/>
            <a:r>
              <a:rPr lang="en-US" sz="3600" dirty="0" smtClean="0"/>
              <a:t>Roll items back to people who are paying attention</a:t>
            </a:r>
          </a:p>
          <a:p>
            <a:pPr lvl="1"/>
            <a:r>
              <a:rPr lang="en-US" sz="3600" dirty="0" smtClean="0"/>
              <a:t>Do not practice throw near people</a:t>
            </a:r>
          </a:p>
          <a:p>
            <a:pPr lvl="1"/>
            <a:r>
              <a:rPr lang="en-US" sz="3600" dirty="0" smtClean="0"/>
              <a:t>Report unsafe members of the team!!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410" y="136306"/>
            <a:ext cx="5074362" cy="34582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6410" y="3594537"/>
            <a:ext cx="5074362" cy="3153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493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31" y="-22280"/>
            <a:ext cx="10515600" cy="1325563"/>
          </a:xfrm>
        </p:spPr>
        <p:txBody>
          <a:bodyPr/>
          <a:lstStyle/>
          <a:p>
            <a:r>
              <a:rPr lang="en-US" dirty="0" smtClean="0"/>
              <a:t>Shot 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18" y="1082566"/>
            <a:ext cx="7244255" cy="4873680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Form is more important than strength</a:t>
            </a:r>
          </a:p>
          <a:p>
            <a:r>
              <a:rPr lang="en-US" sz="3600" dirty="0" smtClean="0"/>
              <a:t>Practice at home using a tennis ball</a:t>
            </a:r>
          </a:p>
          <a:p>
            <a:r>
              <a:rPr lang="en-US" sz="3600" dirty="0" smtClean="0"/>
              <a:t>Watch your elbow- easiest way to get to hurt</a:t>
            </a:r>
          </a:p>
          <a:p>
            <a:r>
              <a:rPr lang="en-US" sz="3600" dirty="0" smtClean="0"/>
              <a:t>Lean forward!</a:t>
            </a:r>
          </a:p>
          <a:p>
            <a:r>
              <a:rPr lang="en-US" sz="3600" dirty="0" smtClean="0"/>
              <a:t>Walk in and out of the circle from the back</a:t>
            </a:r>
          </a:p>
          <a:p>
            <a:r>
              <a:rPr lang="en-US" sz="3600" dirty="0" smtClean="0"/>
              <a:t>Different types of throwing</a:t>
            </a:r>
          </a:p>
          <a:p>
            <a:pPr lvl="1"/>
            <a:r>
              <a:rPr lang="en-US" sz="3200" dirty="0" smtClean="0"/>
              <a:t>Power, shuffle, glide</a:t>
            </a:r>
          </a:p>
          <a:p>
            <a:pPr lvl="1"/>
            <a:r>
              <a:rPr lang="en-US" sz="3200" dirty="0" smtClean="0"/>
              <a:t>Always start with power then work your way up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8773" y="3429000"/>
            <a:ext cx="4046483" cy="31838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8772" y="317116"/>
            <a:ext cx="4246179" cy="2541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44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Shot Put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to: </a:t>
            </a:r>
            <a:r>
              <a:rPr lang="en-US" dirty="0" smtClean="0">
                <a:hlinkClick r:id="rId2"/>
              </a:rPr>
              <a:t>https://www.youtube.com/watch?v=PTxoFSqIrfI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to Glide: </a:t>
            </a:r>
            <a:r>
              <a:rPr lang="en-US" dirty="0" smtClean="0">
                <a:hlinkClick r:id="rId3"/>
              </a:rPr>
              <a:t>https://www.youtube.com/watch?v=uBRokcOIA60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Olympics: </a:t>
            </a:r>
            <a:r>
              <a:rPr lang="en-US" dirty="0" smtClean="0">
                <a:hlinkClick r:id="rId4"/>
              </a:rPr>
              <a:t>https://www.youtube.com/watch?v=yvw8WtSKmZw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926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358" y="-118351"/>
            <a:ext cx="10515600" cy="1325563"/>
          </a:xfrm>
        </p:spPr>
        <p:txBody>
          <a:bodyPr/>
          <a:lstStyle/>
          <a:p>
            <a:r>
              <a:rPr lang="en-US" dirty="0" smtClean="0"/>
              <a:t>Discus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666" y="869183"/>
            <a:ext cx="5814848" cy="5500086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Form, form, form, form</a:t>
            </a:r>
          </a:p>
          <a:p>
            <a:r>
              <a:rPr lang="en-US" sz="3600" dirty="0" smtClean="0"/>
              <a:t>Practice at home using a Frisbee</a:t>
            </a:r>
          </a:p>
          <a:p>
            <a:r>
              <a:rPr lang="en-US" sz="3600" dirty="0" smtClean="0"/>
              <a:t>Make it more official by cutting the sides</a:t>
            </a:r>
          </a:p>
          <a:p>
            <a:r>
              <a:rPr lang="en-US" sz="3600" dirty="0" smtClean="0"/>
              <a:t>Thumb position is the most important part</a:t>
            </a:r>
          </a:p>
          <a:p>
            <a:r>
              <a:rPr lang="en-US" sz="3600" dirty="0"/>
              <a:t>Walk in and out of the circle from the </a:t>
            </a:r>
            <a:r>
              <a:rPr lang="en-US" sz="3600" dirty="0" smtClean="0"/>
              <a:t>back</a:t>
            </a:r>
          </a:p>
          <a:p>
            <a:r>
              <a:rPr lang="en-US" sz="3600" dirty="0"/>
              <a:t>Different types of throwing</a:t>
            </a:r>
          </a:p>
          <a:p>
            <a:pPr lvl="1"/>
            <a:r>
              <a:rPr lang="en-US" sz="3200" dirty="0" smtClean="0"/>
              <a:t>Power, Spin, Half Spin</a:t>
            </a:r>
            <a:endParaRPr lang="en-US" sz="32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5832" y="0"/>
            <a:ext cx="4990444" cy="29954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4567" y="3162354"/>
            <a:ext cx="5176509" cy="343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366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to: </a:t>
            </a:r>
            <a:r>
              <a:rPr lang="en-US" dirty="0" smtClean="0">
                <a:hlinkClick r:id="rId2"/>
              </a:rPr>
              <a:t>https://www.youtube.com/watch?v=jVk4VoWeVEA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to: </a:t>
            </a:r>
            <a:r>
              <a:rPr lang="en-US" dirty="0" smtClean="0">
                <a:hlinkClick r:id="rId3"/>
              </a:rPr>
              <a:t>https://www.youtube.com/watch?v=3GjhBvcgO6w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to: </a:t>
            </a:r>
            <a:r>
              <a:rPr lang="en-US" dirty="0" smtClean="0">
                <a:hlinkClick r:id="rId4"/>
              </a:rPr>
              <a:t>https://www.youtube.com/watch?v=3HDUOkiQqvw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 Step throwing: </a:t>
            </a:r>
            <a:r>
              <a:rPr lang="en-US" dirty="0" smtClean="0">
                <a:hlinkClick r:id="rId5"/>
              </a:rPr>
              <a:t>https://www.youtube.com/watch?v=NgR7ZUDMS7M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Top Olympian (not USA): </a:t>
            </a:r>
            <a:r>
              <a:rPr lang="en-US" dirty="0" smtClean="0">
                <a:hlinkClick r:id="rId6"/>
              </a:rPr>
              <a:t>https://www.youtube.com/watch?v=6qfwfmyVymg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230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336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Track and Field</vt:lpstr>
      <vt:lpstr>Contact</vt:lpstr>
      <vt:lpstr>Safety!!!</vt:lpstr>
      <vt:lpstr>Shot Put</vt:lpstr>
      <vt:lpstr>Shot Put Videos</vt:lpstr>
      <vt:lpstr>Discus</vt:lpstr>
      <vt:lpstr>Discus videos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Track and Field</dc:title>
  <dc:creator>Ericson, Robyn</dc:creator>
  <cp:lastModifiedBy>Loff, Diane</cp:lastModifiedBy>
  <cp:revision>10</cp:revision>
  <dcterms:created xsi:type="dcterms:W3CDTF">2018-03-27T21:12:34Z</dcterms:created>
  <dcterms:modified xsi:type="dcterms:W3CDTF">2021-04-12T23:12:15Z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